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31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A302D-DF67-47F5-B804-D135E9F2971F}" type="datetimeFigureOut">
              <a:rPr lang="fr-FR" smtClean="0"/>
              <a:t>12/12/2017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BFE95-E712-4D7E-AF74-6D8B2A9CE7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3771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A302D-DF67-47F5-B804-D135E9F2971F}" type="datetimeFigureOut">
              <a:rPr lang="fr-FR" smtClean="0"/>
              <a:t>12/12/2017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BFE95-E712-4D7E-AF74-6D8B2A9CE7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2940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A302D-DF67-47F5-B804-D135E9F2971F}" type="datetimeFigureOut">
              <a:rPr lang="fr-FR" smtClean="0"/>
              <a:t>12/12/2017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BFE95-E712-4D7E-AF74-6D8B2A9CE7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4015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A302D-DF67-47F5-B804-D135E9F2971F}" type="datetimeFigureOut">
              <a:rPr lang="fr-FR" smtClean="0"/>
              <a:t>12/12/2017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BFE95-E712-4D7E-AF74-6D8B2A9CE7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0481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A302D-DF67-47F5-B804-D135E9F2971F}" type="datetimeFigureOut">
              <a:rPr lang="fr-FR" smtClean="0"/>
              <a:t>12/12/2017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BFE95-E712-4D7E-AF74-6D8B2A9CE7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1515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A302D-DF67-47F5-B804-D135E9F2971F}" type="datetimeFigureOut">
              <a:rPr lang="fr-FR" smtClean="0"/>
              <a:t>12/12/2017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BFE95-E712-4D7E-AF74-6D8B2A9CE7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0280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A302D-DF67-47F5-B804-D135E9F2971F}" type="datetimeFigureOut">
              <a:rPr lang="fr-FR" smtClean="0"/>
              <a:t>12/12/2017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BFE95-E712-4D7E-AF74-6D8B2A9CE7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8814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A302D-DF67-47F5-B804-D135E9F2971F}" type="datetimeFigureOut">
              <a:rPr lang="fr-FR" smtClean="0"/>
              <a:t>12/12/2017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BFE95-E712-4D7E-AF74-6D8B2A9CE7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0175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A302D-DF67-47F5-B804-D135E9F2971F}" type="datetimeFigureOut">
              <a:rPr lang="fr-FR" smtClean="0"/>
              <a:t>12/12/2017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BFE95-E712-4D7E-AF74-6D8B2A9CE7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6699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A302D-DF67-47F5-B804-D135E9F2971F}" type="datetimeFigureOut">
              <a:rPr lang="fr-FR" smtClean="0"/>
              <a:t>12/12/2017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BFE95-E712-4D7E-AF74-6D8B2A9CE7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4037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A302D-DF67-47F5-B804-D135E9F2971F}" type="datetimeFigureOut">
              <a:rPr lang="fr-FR" smtClean="0"/>
              <a:t>12/12/2017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BFE95-E712-4D7E-AF74-6D8B2A9CE7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8305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4A302D-DF67-47F5-B804-D135E9F2971F}" type="datetimeFigureOut">
              <a:rPr lang="fr-FR" smtClean="0"/>
              <a:t>12/12/2017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ABFE95-E712-4D7E-AF74-6D8B2A9CE7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5814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Q:\amenagementmo\Quai Frissard - Projet Pichet\Permis d'aménager - Etude cas par cas\Pièces annexe\plan quai Frissard 1.200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095" y="188640"/>
            <a:ext cx="9144000" cy="646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7524328" y="2003648"/>
            <a:ext cx="1351075" cy="461665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sz="1200" dirty="0" smtClean="0"/>
              <a:t>Docks Vauban – </a:t>
            </a:r>
          </a:p>
          <a:p>
            <a:r>
              <a:rPr lang="fr-FR" sz="1200" dirty="0" smtClean="0"/>
              <a:t>centre commercial</a:t>
            </a:r>
            <a:endParaRPr lang="fr-FR" sz="1200" dirty="0"/>
          </a:p>
        </p:txBody>
      </p:sp>
      <p:sp>
        <p:nvSpPr>
          <p:cNvPr id="6" name="ZoneTexte 5"/>
          <p:cNvSpPr txBox="1"/>
          <p:nvPr/>
        </p:nvSpPr>
        <p:spPr>
          <a:xfrm>
            <a:off x="6571119" y="3253029"/>
            <a:ext cx="397866" cy="276999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sz="1200" dirty="0" smtClean="0"/>
              <a:t>IUT</a:t>
            </a:r>
            <a:endParaRPr lang="fr-FR" sz="1200" dirty="0"/>
          </a:p>
        </p:txBody>
      </p:sp>
      <p:sp>
        <p:nvSpPr>
          <p:cNvPr id="7" name="ZoneTexte 6"/>
          <p:cNvSpPr txBox="1"/>
          <p:nvPr/>
        </p:nvSpPr>
        <p:spPr>
          <a:xfrm>
            <a:off x="5875383" y="2143889"/>
            <a:ext cx="894669" cy="276999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sz="1200" dirty="0" smtClean="0"/>
              <a:t>Parking silo</a:t>
            </a:r>
            <a:endParaRPr lang="fr-FR" sz="1200" dirty="0"/>
          </a:p>
        </p:txBody>
      </p:sp>
      <p:sp>
        <p:nvSpPr>
          <p:cNvPr id="8" name="ZoneTexte 7"/>
          <p:cNvSpPr txBox="1"/>
          <p:nvPr/>
        </p:nvSpPr>
        <p:spPr>
          <a:xfrm>
            <a:off x="4701471" y="2205250"/>
            <a:ext cx="433132" cy="276999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sz="1200" dirty="0" smtClean="0"/>
              <a:t>ISEL</a:t>
            </a:r>
            <a:endParaRPr lang="fr-FR" sz="1200" dirty="0"/>
          </a:p>
        </p:txBody>
      </p:sp>
      <p:sp>
        <p:nvSpPr>
          <p:cNvPr id="9" name="ZoneTexte 8"/>
          <p:cNvSpPr txBox="1"/>
          <p:nvPr/>
        </p:nvSpPr>
        <p:spPr>
          <a:xfrm>
            <a:off x="2822104" y="1202268"/>
            <a:ext cx="1292470" cy="276999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sz="1200" dirty="0" smtClean="0"/>
              <a:t>Port de plaisance </a:t>
            </a:r>
            <a:endParaRPr lang="fr-FR" sz="1200" dirty="0"/>
          </a:p>
        </p:txBody>
      </p:sp>
      <p:sp>
        <p:nvSpPr>
          <p:cNvPr id="10" name="ZoneTexte 9"/>
          <p:cNvSpPr txBox="1"/>
          <p:nvPr/>
        </p:nvSpPr>
        <p:spPr>
          <a:xfrm>
            <a:off x="2483768" y="4077072"/>
            <a:ext cx="1343766" cy="461665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sz="1200" dirty="0" smtClean="0"/>
              <a:t>Quai pour bateaux</a:t>
            </a:r>
          </a:p>
          <a:p>
            <a:pPr algn="ctr"/>
            <a:r>
              <a:rPr lang="fr-FR" sz="1200" dirty="0" smtClean="0"/>
              <a:t> de croisières</a:t>
            </a:r>
            <a:endParaRPr lang="fr-FR" sz="1200" dirty="0"/>
          </a:p>
        </p:txBody>
      </p:sp>
      <p:sp>
        <p:nvSpPr>
          <p:cNvPr id="5" name="ZoneTexte 4"/>
          <p:cNvSpPr txBox="1"/>
          <p:nvPr/>
        </p:nvSpPr>
        <p:spPr>
          <a:xfrm>
            <a:off x="6444208" y="4756502"/>
            <a:ext cx="11585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i="1" dirty="0" smtClean="0"/>
              <a:t>Bassin Vatine</a:t>
            </a:r>
            <a:endParaRPr lang="fr-FR" sz="1400" i="1" dirty="0"/>
          </a:p>
        </p:txBody>
      </p:sp>
      <p:sp>
        <p:nvSpPr>
          <p:cNvPr id="12" name="ZoneTexte 11"/>
          <p:cNvSpPr txBox="1"/>
          <p:nvPr/>
        </p:nvSpPr>
        <p:spPr>
          <a:xfrm>
            <a:off x="1376505" y="5278234"/>
            <a:ext cx="13213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i="1" dirty="0" smtClean="0"/>
              <a:t>Bassin de l’Eure</a:t>
            </a:r>
            <a:endParaRPr lang="fr-FR" sz="1400" i="1" dirty="0"/>
          </a:p>
        </p:txBody>
      </p:sp>
      <p:sp>
        <p:nvSpPr>
          <p:cNvPr id="13" name="ZoneTexte 12"/>
          <p:cNvSpPr txBox="1"/>
          <p:nvPr/>
        </p:nvSpPr>
        <p:spPr>
          <a:xfrm rot="20582994">
            <a:off x="2699436" y="2386247"/>
            <a:ext cx="11360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i="1" dirty="0" smtClean="0"/>
              <a:t>Quai Frissard</a:t>
            </a:r>
            <a:endParaRPr lang="fr-FR" sz="1400" i="1" dirty="0"/>
          </a:p>
        </p:txBody>
      </p:sp>
      <p:sp>
        <p:nvSpPr>
          <p:cNvPr id="14" name="ZoneTexte 13"/>
          <p:cNvSpPr txBox="1"/>
          <p:nvPr/>
        </p:nvSpPr>
        <p:spPr>
          <a:xfrm rot="20554733">
            <a:off x="5557940" y="4074522"/>
            <a:ext cx="14060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i="1" dirty="0" smtClean="0"/>
              <a:t>Quai des Antilles</a:t>
            </a:r>
            <a:endParaRPr lang="fr-FR" sz="1400" i="1" dirty="0"/>
          </a:p>
        </p:txBody>
      </p:sp>
      <p:sp>
        <p:nvSpPr>
          <p:cNvPr id="11" name="Rectangle 10"/>
          <p:cNvSpPr/>
          <p:nvPr/>
        </p:nvSpPr>
        <p:spPr>
          <a:xfrm rot="20460084">
            <a:off x="3796891" y="3217531"/>
            <a:ext cx="2410916" cy="130987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404321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28</Words>
  <Application>Microsoft Office PowerPoint</Application>
  <PresentationFormat>Affichage à l'écran (4:3)</PresentationFormat>
  <Paragraphs>12</Paragraphs>
  <Slides>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2" baseType="lpstr">
      <vt:lpstr>Thème Office</vt:lpstr>
      <vt:lpstr>Présentation PowerPoint</vt:lpstr>
    </vt:vector>
  </TitlesOfParts>
  <Company>SIGDCI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Vincent Deredec</dc:creator>
  <cp:lastModifiedBy>Vincent Deredec</cp:lastModifiedBy>
  <cp:revision>1</cp:revision>
  <dcterms:created xsi:type="dcterms:W3CDTF">2017-12-12T16:39:58Z</dcterms:created>
  <dcterms:modified xsi:type="dcterms:W3CDTF">2017-12-12T16:45:39Z</dcterms:modified>
</cp:coreProperties>
</file>